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60" r:id="rId6"/>
    <p:sldId id="259" r:id="rId7"/>
    <p:sldId id="261" r:id="rId8"/>
    <p:sldId id="264" r:id="rId9"/>
    <p:sldId id="262" r:id="rId10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0E01-A3D3-424C-AD00-C1D43350B5B3}" type="datetimeFigureOut">
              <a:rPr lang="es-ES_tradnl" smtClean="0"/>
              <a:pPr/>
              <a:t>01/12/2008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88AD5-2CCC-474A-AC8C-44E2F14AA35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0E01-A3D3-424C-AD00-C1D43350B5B3}" type="datetimeFigureOut">
              <a:rPr lang="es-ES_tradnl" smtClean="0"/>
              <a:pPr/>
              <a:t>01/12/2008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88AD5-2CCC-474A-AC8C-44E2F14AA35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0E01-A3D3-424C-AD00-C1D43350B5B3}" type="datetimeFigureOut">
              <a:rPr lang="es-ES_tradnl" smtClean="0"/>
              <a:pPr/>
              <a:t>01/12/2008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88AD5-2CCC-474A-AC8C-44E2F14AA35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0E01-A3D3-424C-AD00-C1D43350B5B3}" type="datetimeFigureOut">
              <a:rPr lang="es-ES_tradnl" smtClean="0"/>
              <a:pPr/>
              <a:t>01/12/2008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88AD5-2CCC-474A-AC8C-44E2F14AA35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0E01-A3D3-424C-AD00-C1D43350B5B3}" type="datetimeFigureOut">
              <a:rPr lang="es-ES_tradnl" smtClean="0"/>
              <a:pPr/>
              <a:t>01/12/2008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88AD5-2CCC-474A-AC8C-44E2F14AA35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0E01-A3D3-424C-AD00-C1D43350B5B3}" type="datetimeFigureOut">
              <a:rPr lang="es-ES_tradnl" smtClean="0"/>
              <a:pPr/>
              <a:t>01/12/2008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88AD5-2CCC-474A-AC8C-44E2F14AA35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0E01-A3D3-424C-AD00-C1D43350B5B3}" type="datetimeFigureOut">
              <a:rPr lang="es-ES_tradnl" smtClean="0"/>
              <a:pPr/>
              <a:t>01/12/2008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88AD5-2CCC-474A-AC8C-44E2F14AA35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0E01-A3D3-424C-AD00-C1D43350B5B3}" type="datetimeFigureOut">
              <a:rPr lang="es-ES_tradnl" smtClean="0"/>
              <a:pPr/>
              <a:t>01/12/2008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88AD5-2CCC-474A-AC8C-44E2F14AA35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0E01-A3D3-424C-AD00-C1D43350B5B3}" type="datetimeFigureOut">
              <a:rPr lang="es-ES_tradnl" smtClean="0"/>
              <a:pPr/>
              <a:t>01/12/2008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88AD5-2CCC-474A-AC8C-44E2F14AA35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0E01-A3D3-424C-AD00-C1D43350B5B3}" type="datetimeFigureOut">
              <a:rPr lang="es-ES_tradnl" smtClean="0"/>
              <a:pPr/>
              <a:t>01/12/2008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88AD5-2CCC-474A-AC8C-44E2F14AA35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0E01-A3D3-424C-AD00-C1D43350B5B3}" type="datetimeFigureOut">
              <a:rPr lang="es-ES_tradnl" smtClean="0"/>
              <a:pPr/>
              <a:t>01/12/2008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88AD5-2CCC-474A-AC8C-44E2F14AA35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50E01-A3D3-424C-AD00-C1D43350B5B3}" type="datetimeFigureOut">
              <a:rPr lang="es-ES_tradnl" smtClean="0"/>
              <a:pPr/>
              <a:t>01/12/2008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88AD5-2CCC-474A-AC8C-44E2F14AA35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Otros verbos irregulares en el pretérito</a:t>
            </a:r>
            <a:endParaRPr lang="es-ES_trad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Verbos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terminan</a:t>
            </a:r>
            <a:r>
              <a:rPr lang="en-US" dirty="0" smtClean="0"/>
              <a:t> en -</a:t>
            </a:r>
            <a:r>
              <a:rPr lang="en-US" dirty="0" err="1" smtClean="0"/>
              <a:t>ucir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Conducir</a:t>
            </a:r>
          </a:p>
          <a:p>
            <a:pPr>
              <a:buNone/>
            </a:pPr>
            <a:r>
              <a:rPr lang="es-CO" dirty="0" smtClean="0"/>
              <a:t>	Conduje		condujimos</a:t>
            </a:r>
          </a:p>
          <a:p>
            <a:pPr>
              <a:buNone/>
            </a:pPr>
            <a:r>
              <a:rPr lang="es-CO" dirty="0" smtClean="0"/>
              <a:t>	Condujiste	condujisteis</a:t>
            </a:r>
          </a:p>
          <a:p>
            <a:pPr>
              <a:buNone/>
            </a:pPr>
            <a:r>
              <a:rPr lang="es-CO" dirty="0" smtClean="0"/>
              <a:t>	Condujo		condujeron </a:t>
            </a:r>
          </a:p>
          <a:p>
            <a:r>
              <a:rPr lang="es-CO" dirty="0" smtClean="0"/>
              <a:t>Otros verbos de –</a:t>
            </a:r>
            <a:r>
              <a:rPr lang="es-CO" dirty="0" err="1" smtClean="0"/>
              <a:t>ucir</a:t>
            </a:r>
            <a:endParaRPr lang="es-CO" dirty="0" smtClean="0"/>
          </a:p>
          <a:p>
            <a:pPr lvl="1"/>
            <a:r>
              <a:rPr lang="es-CO" dirty="0" smtClean="0"/>
              <a:t>Traducir-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translate</a:t>
            </a:r>
            <a:endParaRPr lang="es-CO" dirty="0" smtClean="0"/>
          </a:p>
          <a:p>
            <a:pPr lvl="1"/>
            <a:r>
              <a:rPr lang="es-CO" dirty="0" smtClean="0"/>
              <a:t>producir-</a:t>
            </a:r>
            <a:r>
              <a:rPr lang="es-CO" dirty="0" err="1" smtClean="0"/>
              <a:t>to</a:t>
            </a:r>
            <a:r>
              <a:rPr lang="es-CO" dirty="0" smtClean="0"/>
              <a:t> produce</a:t>
            </a:r>
          </a:p>
          <a:p>
            <a:pPr lvl="1">
              <a:buNone/>
            </a:pP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Los verbos que terminan con –</a:t>
            </a:r>
            <a:r>
              <a:rPr lang="es-ES_tradnl" dirty="0" err="1" smtClean="0"/>
              <a:t>aer</a:t>
            </a:r>
            <a:r>
              <a:rPr lang="es-ES_tradnl" dirty="0" smtClean="0"/>
              <a:t>, -</a:t>
            </a:r>
            <a:r>
              <a:rPr lang="es-ES_tradnl" dirty="0" err="1" smtClean="0"/>
              <a:t>eer</a:t>
            </a:r>
            <a:r>
              <a:rPr lang="es-ES_tradnl" dirty="0" smtClean="0"/>
              <a:t>-, oír, y - </a:t>
            </a:r>
            <a:r>
              <a:rPr lang="es-ES_tradnl" dirty="0" err="1" smtClean="0"/>
              <a:t>oer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 smtClean="0"/>
              <a:t>Estos verbos tienen una “Y” en la tercera persona(él, ella, </a:t>
            </a:r>
            <a:r>
              <a:rPr lang="es-ES_tradnl" dirty="0" err="1" smtClean="0"/>
              <a:t>ud</a:t>
            </a:r>
            <a:r>
              <a:rPr lang="es-ES_tradnl" dirty="0" smtClean="0"/>
              <a:t>, ellos, ellas, ustedes).</a:t>
            </a:r>
          </a:p>
          <a:p>
            <a:r>
              <a:rPr lang="es-ES_tradnl" dirty="0" smtClean="0"/>
              <a:t>Ejemplo</a:t>
            </a:r>
            <a:endParaRPr lang="es-ES_tradnl" dirty="0"/>
          </a:p>
          <a:p>
            <a:pPr lvl="1"/>
            <a:r>
              <a:rPr lang="es-ES_tradnl" sz="4000" dirty="0" smtClean="0"/>
              <a:t>Leer</a:t>
            </a:r>
          </a:p>
          <a:p>
            <a:pPr lvl="2">
              <a:buNone/>
            </a:pPr>
            <a:r>
              <a:rPr lang="es-ES_tradnl" sz="4000" dirty="0" smtClean="0"/>
              <a:t>Leí</a:t>
            </a:r>
          </a:p>
          <a:p>
            <a:pPr lvl="2">
              <a:buNone/>
            </a:pPr>
            <a:r>
              <a:rPr lang="es-ES_tradnl" sz="4000" dirty="0" smtClean="0"/>
              <a:t>Le</a:t>
            </a:r>
            <a:r>
              <a:rPr lang="es-ES_tradnl" sz="4000" u="sng" dirty="0" smtClean="0"/>
              <a:t>í</a:t>
            </a:r>
            <a:r>
              <a:rPr lang="es-ES_tradnl" sz="4000" dirty="0" smtClean="0"/>
              <a:t>ste</a:t>
            </a:r>
          </a:p>
          <a:p>
            <a:pPr lvl="2">
              <a:buNone/>
            </a:pPr>
            <a:r>
              <a:rPr lang="es-ES_tradnl" sz="4000" dirty="0" smtClean="0"/>
              <a:t>Le</a:t>
            </a:r>
            <a:r>
              <a:rPr lang="es-ES_tradnl" sz="4000" u="sng" dirty="0" smtClean="0"/>
              <a:t>y</a:t>
            </a:r>
            <a:r>
              <a:rPr lang="es-ES_tradnl" sz="4000" dirty="0" smtClean="0"/>
              <a:t>ó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95600" y="3886200"/>
            <a:ext cx="385695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4000" dirty="0" smtClean="0"/>
              <a:t>Le</a:t>
            </a:r>
            <a:r>
              <a:rPr lang="es-ES_tradnl" sz="4000" u="sng" dirty="0" smtClean="0"/>
              <a:t>í</a:t>
            </a:r>
            <a:r>
              <a:rPr lang="es-ES_tradnl" sz="4000" dirty="0" smtClean="0"/>
              <a:t>mos</a:t>
            </a:r>
          </a:p>
          <a:p>
            <a:r>
              <a:rPr lang="es-ES_tradnl" sz="4000" dirty="0" smtClean="0"/>
              <a:t>Le</a:t>
            </a:r>
            <a:r>
              <a:rPr lang="es-ES_tradnl" sz="4000" u="sng" dirty="0" smtClean="0"/>
              <a:t>í</a:t>
            </a:r>
            <a:r>
              <a:rPr lang="es-ES_tradnl" sz="4000" dirty="0" smtClean="0"/>
              <a:t>steis</a:t>
            </a:r>
          </a:p>
          <a:p>
            <a:r>
              <a:rPr lang="es-ES_tradnl" sz="4000" dirty="0" smtClean="0"/>
              <a:t>Le</a:t>
            </a:r>
            <a:r>
              <a:rPr lang="es-ES_tradnl" sz="4000" u="sng" dirty="0" smtClean="0"/>
              <a:t>y</a:t>
            </a:r>
            <a:r>
              <a:rPr lang="es-ES_tradnl" sz="4000" dirty="0" smtClean="0"/>
              <a:t>eron (no tilde)</a:t>
            </a:r>
            <a:endParaRPr lang="es-ES_trad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Otros ejemplos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Caerse</a:t>
            </a:r>
          </a:p>
          <a:p>
            <a:pPr>
              <a:buNone/>
            </a:pPr>
            <a:r>
              <a:rPr lang="es-ES_tradnl" sz="3600" dirty="0" smtClean="0"/>
              <a:t>	Me caí		</a:t>
            </a:r>
          </a:p>
          <a:p>
            <a:pPr>
              <a:buNone/>
            </a:pPr>
            <a:r>
              <a:rPr lang="es-ES_tradnl" sz="3600" dirty="0"/>
              <a:t>	T</a:t>
            </a:r>
            <a:r>
              <a:rPr lang="es-ES_tradnl" sz="3600" dirty="0" smtClean="0"/>
              <a:t>e caíste		</a:t>
            </a:r>
          </a:p>
          <a:p>
            <a:pPr>
              <a:buNone/>
            </a:pPr>
            <a:r>
              <a:rPr lang="es-ES_tradnl" sz="3600" dirty="0"/>
              <a:t>	S</a:t>
            </a:r>
            <a:r>
              <a:rPr lang="es-ES_tradnl" sz="3600" dirty="0" smtClean="0"/>
              <a:t>e cayó </a:t>
            </a:r>
            <a:r>
              <a:rPr lang="es-ES_tradnl" dirty="0" smtClean="0"/>
              <a:t>		</a:t>
            </a:r>
            <a:endParaRPr lang="es-ES_tradnl" dirty="0"/>
          </a:p>
        </p:txBody>
      </p:sp>
      <p:sp>
        <p:nvSpPr>
          <p:cNvPr id="4" name="TextBox 3"/>
          <p:cNvSpPr txBox="1"/>
          <p:nvPr/>
        </p:nvSpPr>
        <p:spPr>
          <a:xfrm>
            <a:off x="2819400" y="1676400"/>
            <a:ext cx="5105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_tradnl" sz="3600" dirty="0" smtClean="0"/>
          </a:p>
          <a:p>
            <a:r>
              <a:rPr lang="es-ES_tradnl" sz="3600" dirty="0" smtClean="0"/>
              <a:t>Nos caímos </a:t>
            </a:r>
            <a:endParaRPr lang="es-ES_tradnl" sz="3600" dirty="0"/>
          </a:p>
          <a:p>
            <a:r>
              <a:rPr lang="es-ES_tradnl" sz="3600" dirty="0" smtClean="0"/>
              <a:t>os caísteis</a:t>
            </a:r>
          </a:p>
          <a:p>
            <a:r>
              <a:rPr lang="es-ES_tradnl" sz="3600" dirty="0" smtClean="0"/>
              <a:t>Se cayeron(no tilde)</a:t>
            </a:r>
            <a:endParaRPr lang="es-ES_tradnl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Las excepciones 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2743200"/>
          </a:xfrm>
        </p:spPr>
        <p:txBody>
          <a:bodyPr/>
          <a:lstStyle/>
          <a:p>
            <a:r>
              <a:rPr lang="es-ES_tradnl" dirty="0" smtClean="0"/>
              <a:t>Los verbos que tienen TRAER NO siguen esta regla:</a:t>
            </a:r>
          </a:p>
          <a:p>
            <a:pPr lvl="2"/>
            <a:r>
              <a:rPr lang="es-ES_tradnl" dirty="0" smtClean="0"/>
              <a:t>Ejemplos:	</a:t>
            </a:r>
          </a:p>
          <a:p>
            <a:pPr lvl="3"/>
            <a:r>
              <a:rPr lang="es-ES_tradnl" dirty="0" smtClean="0"/>
              <a:t>Traer-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bring</a:t>
            </a:r>
            <a:endParaRPr lang="es-ES_tradnl" dirty="0" smtClean="0"/>
          </a:p>
          <a:p>
            <a:pPr lvl="3"/>
            <a:r>
              <a:rPr lang="es-ES_tradnl" dirty="0" err="1" smtClean="0"/>
              <a:t>Ataer-to</a:t>
            </a:r>
            <a:r>
              <a:rPr lang="es-ES_tradnl" dirty="0" smtClean="0"/>
              <a:t> </a:t>
            </a:r>
            <a:r>
              <a:rPr lang="es-ES_tradnl" dirty="0" err="1" smtClean="0"/>
              <a:t>attract</a:t>
            </a:r>
            <a:endParaRPr lang="es-ES_tradnl" dirty="0" smtClean="0"/>
          </a:p>
          <a:p>
            <a:pPr lvl="3"/>
            <a:r>
              <a:rPr lang="es-ES_tradnl" dirty="0" smtClean="0"/>
              <a:t>Distraer-</a:t>
            </a:r>
            <a:r>
              <a:rPr lang="es-ES_tradnl" dirty="0" err="1" smtClean="0"/>
              <a:t>unattract</a:t>
            </a:r>
            <a:endParaRPr lang="es-ES_tradnl" dirty="0"/>
          </a:p>
          <a:p>
            <a:pPr lvl="3"/>
            <a:endParaRPr lang="es-ES_tradnl" dirty="0"/>
          </a:p>
          <a:p>
            <a:pPr lvl="3"/>
            <a:endParaRPr lang="es-ES_tradnl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85800" y="3810000"/>
            <a:ext cx="298870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600" dirty="0" smtClean="0"/>
              <a:t>Se conjuga:</a:t>
            </a:r>
            <a:endParaRPr lang="es-ES_tradnl" sz="3600" dirty="0"/>
          </a:p>
          <a:p>
            <a:r>
              <a:rPr lang="es-ES_tradnl" sz="3600" dirty="0" smtClean="0"/>
              <a:t>		Traer</a:t>
            </a:r>
          </a:p>
          <a:p>
            <a:r>
              <a:rPr lang="es-ES_tradnl" sz="3600" dirty="0" smtClean="0"/>
              <a:t>	Traje</a:t>
            </a:r>
          </a:p>
          <a:p>
            <a:r>
              <a:rPr lang="es-ES_tradnl" sz="3600" dirty="0"/>
              <a:t>	</a:t>
            </a:r>
            <a:r>
              <a:rPr lang="es-ES_tradnl" sz="3600" dirty="0" smtClean="0"/>
              <a:t>Trajiste</a:t>
            </a:r>
          </a:p>
          <a:p>
            <a:r>
              <a:rPr lang="es-ES_tradnl" sz="3600" dirty="0"/>
              <a:t>	T</a:t>
            </a:r>
            <a:r>
              <a:rPr lang="es-ES_tradnl" sz="3600" dirty="0" smtClean="0"/>
              <a:t>rajo</a:t>
            </a:r>
            <a:endParaRPr lang="es-ES_tradnl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200400" y="4953000"/>
            <a:ext cx="1654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200" dirty="0" smtClean="0"/>
              <a:t>Trajimos</a:t>
            </a:r>
          </a:p>
          <a:p>
            <a:r>
              <a:rPr lang="es-ES_tradnl" sz="3200" dirty="0" smtClean="0"/>
              <a:t>Trajisteis</a:t>
            </a:r>
          </a:p>
          <a:p>
            <a:r>
              <a:rPr lang="es-ES_tradnl" sz="3200" dirty="0" smtClean="0"/>
              <a:t>Trajeron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Practica 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Oír(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hear</a:t>
            </a:r>
            <a:r>
              <a:rPr lang="es-ES_tradnl" dirty="0" smtClean="0"/>
              <a:t>)</a:t>
            </a:r>
          </a:p>
          <a:p>
            <a:r>
              <a:rPr lang="es-ES_tradnl" dirty="0" smtClean="0"/>
              <a:t> creer(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believe</a:t>
            </a:r>
            <a:r>
              <a:rPr lang="es-ES_tradnl" dirty="0" smtClean="0"/>
              <a:t>)</a:t>
            </a:r>
          </a:p>
          <a:p>
            <a:r>
              <a:rPr lang="es-ES_tradnl" dirty="0" smtClean="0"/>
              <a:t>Leer(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read</a:t>
            </a:r>
            <a:r>
              <a:rPr lang="es-ES_tradnl" dirty="0" smtClean="0"/>
              <a:t>)</a:t>
            </a:r>
          </a:p>
          <a:p>
            <a:r>
              <a:rPr lang="es-ES_tradnl" dirty="0" smtClean="0"/>
              <a:t>Caer (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fall</a:t>
            </a:r>
            <a:r>
              <a:rPr lang="es-ES_tradnl" dirty="0" smtClean="0"/>
              <a:t>)</a:t>
            </a:r>
          </a:p>
          <a:p>
            <a:r>
              <a:rPr lang="es-ES_tradnl" dirty="0" smtClean="0"/>
              <a:t>Atraer (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attract</a:t>
            </a:r>
            <a:r>
              <a:rPr lang="es-ES_tradnl" dirty="0" smtClean="0"/>
              <a:t>)</a:t>
            </a:r>
            <a:endParaRPr lang="es-ES_tradnl" dirty="0"/>
          </a:p>
          <a:p>
            <a:r>
              <a:rPr lang="es-ES_tradnl" dirty="0" smtClean="0"/>
              <a:t>Poseer(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possess</a:t>
            </a:r>
            <a:r>
              <a:rPr lang="es-ES_tradnl" dirty="0" smtClean="0"/>
              <a:t>)</a:t>
            </a:r>
          </a:p>
          <a:p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 dirty="0"/>
              <a:t>Los verbos que terminan en –</a:t>
            </a:r>
            <a:r>
              <a:rPr lang="es-ES" u="sng" dirty="0" err="1"/>
              <a:t>uir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0"/>
          </a:xfrm>
        </p:spPr>
        <p:txBody>
          <a:bodyPr/>
          <a:lstStyle/>
          <a:p>
            <a:r>
              <a:rPr lang="es-ES_tradnl" dirty="0" smtClean="0"/>
              <a:t>Estos también van a tener una “Y” en la tercera persona pero es un poco diferente:</a:t>
            </a:r>
          </a:p>
          <a:p>
            <a:pPr lvl="1"/>
            <a:r>
              <a:rPr lang="es-ES_tradnl" dirty="0" smtClean="0"/>
              <a:t>Construir-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construct</a:t>
            </a:r>
            <a:endParaRPr lang="es-ES_tradnl" dirty="0" smtClean="0"/>
          </a:p>
          <a:p>
            <a:pPr lvl="2">
              <a:buNone/>
            </a:pPr>
            <a:r>
              <a:rPr lang="es-ES_tradnl" dirty="0" smtClean="0"/>
              <a:t>Construí		construimos</a:t>
            </a:r>
          </a:p>
          <a:p>
            <a:pPr lvl="2">
              <a:buNone/>
            </a:pPr>
            <a:r>
              <a:rPr lang="es-ES_tradnl" dirty="0" smtClean="0"/>
              <a:t>Construiste		construisteis</a:t>
            </a:r>
          </a:p>
          <a:p>
            <a:pPr lvl="2">
              <a:buNone/>
            </a:pPr>
            <a:r>
              <a:rPr lang="es-ES_tradnl" dirty="0" smtClean="0"/>
              <a:t>Construyó 		construyeron </a:t>
            </a:r>
          </a:p>
          <a:p>
            <a:pPr lvl="2">
              <a:buNone/>
            </a:pPr>
            <a:endParaRPr lang="es-ES_tradnl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4343400"/>
            <a:ext cx="429252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800" dirty="0" smtClean="0"/>
              <a:t>Algunos -</a:t>
            </a:r>
            <a:r>
              <a:rPr lang="es-ES_tradnl" sz="2800" dirty="0" err="1" smtClean="0"/>
              <a:t>uir</a:t>
            </a:r>
            <a:r>
              <a:rPr lang="es-ES_tradnl" sz="2800" dirty="0" smtClean="0"/>
              <a:t>:</a:t>
            </a:r>
          </a:p>
          <a:p>
            <a:r>
              <a:rPr lang="es-ES_tradnl" sz="2800" dirty="0"/>
              <a:t>	</a:t>
            </a:r>
            <a:r>
              <a:rPr lang="es-ES_tradnl" sz="2800" dirty="0" smtClean="0"/>
              <a:t>destruir-</a:t>
            </a:r>
            <a:r>
              <a:rPr lang="es-ES_tradnl" sz="2800" dirty="0" err="1" smtClean="0"/>
              <a:t>to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destroy</a:t>
            </a:r>
            <a:endParaRPr lang="es-ES_tradnl" sz="2800" dirty="0" smtClean="0"/>
          </a:p>
          <a:p>
            <a:r>
              <a:rPr lang="es-ES_tradnl" sz="2800" dirty="0"/>
              <a:t>	</a:t>
            </a:r>
            <a:r>
              <a:rPr lang="es-ES_tradnl" sz="2800" dirty="0" smtClean="0"/>
              <a:t> huir-</a:t>
            </a:r>
            <a:r>
              <a:rPr lang="es-ES_tradnl" sz="2800" dirty="0" err="1" smtClean="0"/>
              <a:t>to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flee</a:t>
            </a:r>
            <a:r>
              <a:rPr lang="es-ES_tradnl" sz="2800" dirty="0" smtClean="0"/>
              <a:t>/</a:t>
            </a:r>
            <a:r>
              <a:rPr lang="es-ES_tradnl" sz="2800" dirty="0" err="1" smtClean="0"/>
              <a:t>run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away</a:t>
            </a:r>
            <a:endParaRPr lang="es-ES_tradnl" sz="2800" dirty="0" smtClean="0"/>
          </a:p>
          <a:p>
            <a:r>
              <a:rPr lang="es-ES_tradnl" sz="2800" dirty="0"/>
              <a:t>	</a:t>
            </a:r>
            <a:r>
              <a:rPr lang="es-ES_tradnl" sz="2800" dirty="0" smtClean="0"/>
              <a:t>incluir-</a:t>
            </a:r>
            <a:r>
              <a:rPr lang="es-ES_tradnl" sz="2800" dirty="0" err="1" smtClean="0"/>
              <a:t>to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include</a:t>
            </a:r>
            <a:endParaRPr lang="es-ES_tradnl" sz="2800" dirty="0" smtClean="0"/>
          </a:p>
          <a:p>
            <a:r>
              <a:rPr lang="es-ES_tradnl" sz="2800" dirty="0"/>
              <a:t>	</a:t>
            </a:r>
            <a:r>
              <a:rPr lang="es-ES_tradnl" sz="2800" dirty="0" smtClean="0"/>
              <a:t>influir-</a:t>
            </a:r>
            <a:r>
              <a:rPr lang="es-ES_tradnl" sz="2800" dirty="0" err="1" smtClean="0"/>
              <a:t>to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influence</a:t>
            </a:r>
            <a:endParaRPr lang="es-ES_tradnl" sz="2800" dirty="0" smtClean="0"/>
          </a:p>
          <a:p>
            <a:endParaRPr lang="es-ES_trad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" dur="1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Practica 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err="1" smtClean="0"/>
              <a:t>She</a:t>
            </a:r>
            <a:r>
              <a:rPr lang="es-ES_tradnl" dirty="0" smtClean="0"/>
              <a:t> </a:t>
            </a:r>
            <a:r>
              <a:rPr lang="es-ES_tradnl" dirty="0" err="1" smtClean="0"/>
              <a:t>fled</a:t>
            </a:r>
            <a:endParaRPr lang="es-ES_tradnl" dirty="0" smtClean="0"/>
          </a:p>
          <a:p>
            <a:r>
              <a:rPr lang="es-ES_tradnl" dirty="0" err="1" smtClean="0"/>
              <a:t>We</a:t>
            </a:r>
            <a:r>
              <a:rPr lang="es-ES_tradnl" dirty="0" smtClean="0"/>
              <a:t> </a:t>
            </a:r>
            <a:r>
              <a:rPr lang="es-ES_tradnl" dirty="0" err="1" smtClean="0"/>
              <a:t>included</a:t>
            </a:r>
            <a:endParaRPr lang="es-ES_tradnl" dirty="0" smtClean="0"/>
          </a:p>
          <a:p>
            <a:r>
              <a:rPr lang="es-ES_tradnl" dirty="0" err="1" smtClean="0"/>
              <a:t>They</a:t>
            </a:r>
            <a:r>
              <a:rPr lang="es-ES_tradnl" dirty="0" smtClean="0"/>
              <a:t> </a:t>
            </a:r>
            <a:r>
              <a:rPr lang="es-ES_tradnl" dirty="0" err="1" smtClean="0"/>
              <a:t>influenced</a:t>
            </a:r>
            <a:endParaRPr lang="es-ES_tradnl" dirty="0" smtClean="0"/>
          </a:p>
          <a:p>
            <a:r>
              <a:rPr lang="es-ES_tradnl" dirty="0" smtClean="0"/>
              <a:t>I </a:t>
            </a:r>
            <a:r>
              <a:rPr lang="es-ES_tradnl" dirty="0" err="1" smtClean="0"/>
              <a:t>fled</a:t>
            </a:r>
            <a:endParaRPr lang="es-ES_tradnl" dirty="0" smtClean="0"/>
          </a:p>
          <a:p>
            <a:r>
              <a:rPr lang="es-ES_tradnl" dirty="0" smtClean="0"/>
              <a:t>I </a:t>
            </a:r>
            <a:r>
              <a:rPr lang="es-ES_tradnl" dirty="0" err="1" smtClean="0"/>
              <a:t>heard</a:t>
            </a:r>
            <a:endParaRPr lang="es-ES_tradnl" dirty="0" smtClean="0"/>
          </a:p>
          <a:p>
            <a:r>
              <a:rPr lang="es-ES_tradnl" dirty="0" err="1" smtClean="0"/>
              <a:t>She</a:t>
            </a:r>
            <a:r>
              <a:rPr lang="es-ES_tradnl" dirty="0" smtClean="0"/>
              <a:t> </a:t>
            </a:r>
            <a:r>
              <a:rPr lang="es-ES_tradnl" dirty="0" err="1" smtClean="0"/>
              <a:t>believed</a:t>
            </a:r>
            <a:endParaRPr lang="es-ES_tradnl" dirty="0" smtClean="0"/>
          </a:p>
          <a:p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Práctica: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5715000"/>
          </a:xfrm>
        </p:spPr>
        <p:txBody>
          <a:bodyPr>
            <a:normAutofit/>
          </a:bodyPr>
          <a:lstStyle/>
          <a:p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baseball</a:t>
            </a:r>
            <a:r>
              <a:rPr lang="es-ES_tradnl" dirty="0" smtClean="0"/>
              <a:t> </a:t>
            </a:r>
            <a:r>
              <a:rPr lang="es-ES_tradnl" dirty="0" err="1" smtClean="0"/>
              <a:t>player</a:t>
            </a:r>
            <a:r>
              <a:rPr lang="es-ES_tradnl" dirty="0" smtClean="0"/>
              <a:t> </a:t>
            </a:r>
            <a:r>
              <a:rPr lang="es-ES_tradnl" dirty="0" err="1" smtClean="0"/>
              <a:t>brought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gloves</a:t>
            </a:r>
            <a:r>
              <a:rPr lang="es-ES_tradnl" dirty="0" smtClean="0"/>
              <a:t> </a:t>
            </a:r>
          </a:p>
          <a:p>
            <a:pPr lvl="1"/>
            <a:r>
              <a:rPr lang="es-ES_tradnl" dirty="0" smtClean="0"/>
              <a:t>El jugador de beisbol trajo los guantes.</a:t>
            </a:r>
          </a:p>
          <a:p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disaster</a:t>
            </a:r>
            <a:r>
              <a:rPr lang="es-ES_tradnl" dirty="0" smtClean="0"/>
              <a:t> </a:t>
            </a:r>
            <a:r>
              <a:rPr lang="es-ES_tradnl" dirty="0" err="1" smtClean="0"/>
              <a:t>destroyed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house</a:t>
            </a:r>
            <a:r>
              <a:rPr lang="es-ES_tradnl" dirty="0" smtClean="0"/>
              <a:t>.</a:t>
            </a:r>
          </a:p>
          <a:p>
            <a:pPr lvl="1"/>
            <a:r>
              <a:rPr lang="es-ES_tradnl" dirty="0" smtClean="0"/>
              <a:t>El desastre destruyó la casa. </a:t>
            </a:r>
          </a:p>
          <a:p>
            <a:r>
              <a:rPr lang="es-ES_tradnl" dirty="0" err="1" smtClean="0"/>
              <a:t>She</a:t>
            </a:r>
            <a:r>
              <a:rPr lang="es-ES_tradnl" dirty="0" smtClean="0"/>
              <a:t> </a:t>
            </a:r>
            <a:r>
              <a:rPr lang="es-ES_tradnl" dirty="0" err="1" smtClean="0"/>
              <a:t>drove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match.</a:t>
            </a:r>
          </a:p>
          <a:p>
            <a:pPr lvl="1"/>
            <a:r>
              <a:rPr lang="es-ES_tradnl" dirty="0" smtClean="0"/>
              <a:t>Ella condujo al partido.</a:t>
            </a:r>
          </a:p>
          <a:p>
            <a:r>
              <a:rPr lang="es-ES_tradnl" dirty="0" err="1" smtClean="0"/>
              <a:t>We</a:t>
            </a:r>
            <a:r>
              <a:rPr lang="es-ES_tradnl" dirty="0" smtClean="0"/>
              <a:t> </a:t>
            </a:r>
            <a:r>
              <a:rPr lang="es-ES_tradnl" dirty="0" err="1" smtClean="0"/>
              <a:t>fell</a:t>
            </a:r>
            <a:r>
              <a:rPr lang="es-ES_tradnl" dirty="0" smtClean="0"/>
              <a:t> </a:t>
            </a:r>
            <a:r>
              <a:rPr lang="es-ES_tradnl" dirty="0" err="1" smtClean="0"/>
              <a:t>down</a:t>
            </a:r>
            <a:r>
              <a:rPr lang="es-ES_tradnl" dirty="0" smtClean="0"/>
              <a:t> </a:t>
            </a:r>
            <a:r>
              <a:rPr lang="es-ES_tradnl" dirty="0" err="1" smtClean="0"/>
              <a:t>when</a:t>
            </a:r>
            <a:r>
              <a:rPr lang="es-ES_tradnl" dirty="0" smtClean="0"/>
              <a:t> </a:t>
            </a:r>
            <a:r>
              <a:rPr lang="es-ES_tradnl" dirty="0" err="1" smtClean="0"/>
              <a:t>we</a:t>
            </a:r>
            <a:r>
              <a:rPr lang="es-ES_tradnl" dirty="0" smtClean="0"/>
              <a:t> </a:t>
            </a:r>
            <a:r>
              <a:rPr lang="es-ES_tradnl" dirty="0" err="1" smtClean="0"/>
              <a:t>entered</a:t>
            </a:r>
            <a:r>
              <a:rPr lang="es-ES_tradnl" dirty="0" smtClean="0"/>
              <a:t>.</a:t>
            </a:r>
          </a:p>
          <a:p>
            <a:pPr lvl="1"/>
            <a:r>
              <a:rPr lang="es-ES_tradnl" dirty="0" smtClean="0"/>
              <a:t>Nos caímos cuando entramos </a:t>
            </a:r>
          </a:p>
          <a:p>
            <a:r>
              <a:rPr lang="es-ES_tradnl" dirty="0" err="1" smtClean="0"/>
              <a:t>They</a:t>
            </a:r>
            <a:r>
              <a:rPr lang="es-ES_tradnl" dirty="0" smtClean="0"/>
              <a:t> </a:t>
            </a:r>
            <a:r>
              <a:rPr lang="es-ES_tradnl" dirty="0" err="1" smtClean="0"/>
              <a:t>read</a:t>
            </a:r>
            <a:r>
              <a:rPr lang="es-ES_tradnl" dirty="0" smtClean="0"/>
              <a:t> </a:t>
            </a:r>
            <a:r>
              <a:rPr lang="es-ES_tradnl" dirty="0" err="1" smtClean="0"/>
              <a:t>during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Theatrical</a:t>
            </a:r>
            <a:r>
              <a:rPr lang="es-ES_tradnl" dirty="0" smtClean="0"/>
              <a:t> </a:t>
            </a:r>
            <a:r>
              <a:rPr lang="es-ES_tradnl" dirty="0" err="1" smtClean="0"/>
              <a:t>play</a:t>
            </a:r>
            <a:r>
              <a:rPr lang="es-ES_tradnl" dirty="0" smtClean="0"/>
              <a:t>. </a:t>
            </a:r>
          </a:p>
          <a:p>
            <a:pPr lvl="1"/>
            <a:r>
              <a:rPr lang="es-ES_tradnl" dirty="0" smtClean="0"/>
              <a:t>Ellos leyeron durante la obra teatral. </a:t>
            </a:r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228</Words>
  <Application>Microsoft Office PowerPoint</Application>
  <PresentationFormat>On-screen Show (4:3)</PresentationFormat>
  <Paragraphs>79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Otros verbos irregulares en el pretérito</vt:lpstr>
      <vt:lpstr>Verbos que terminan en -ucir</vt:lpstr>
      <vt:lpstr>Los verbos que terminan con –aer, -eer-, oír, y - oer</vt:lpstr>
      <vt:lpstr>Otros ejemplos</vt:lpstr>
      <vt:lpstr>Las excepciones </vt:lpstr>
      <vt:lpstr>Practica </vt:lpstr>
      <vt:lpstr>Los verbos que terminan en –uir</vt:lpstr>
      <vt:lpstr>Practica </vt:lpstr>
      <vt:lpstr>Práctica:</vt:lpstr>
    </vt:vector>
  </TitlesOfParts>
  <Company>Scarsdale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Otros verbos irregulares en el pretérito</dc:title>
  <dc:creator>User</dc:creator>
  <cp:lastModifiedBy>User</cp:lastModifiedBy>
  <cp:revision>14</cp:revision>
  <dcterms:created xsi:type="dcterms:W3CDTF">2008-10-24T13:11:40Z</dcterms:created>
  <dcterms:modified xsi:type="dcterms:W3CDTF">2008-12-01T12:47:43Z</dcterms:modified>
</cp:coreProperties>
</file>